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67" r:id="rId19"/>
  </p:sldIdLst>
  <p:sldSz cx="9144000" cy="5143500" type="screen16x9"/>
  <p:notesSz cx="6858000" cy="9144000"/>
  <p:embeddedFontLst>
    <p:embeddedFont>
      <p:font typeface="Overpass" pitchFamily="2" charset="77"/>
      <p:regular r:id="rId21"/>
      <p:bold r:id="rId22"/>
      <p:italic r:id="rId23"/>
      <p:boldItalic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2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20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7793840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7793840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technologies/cloud-computing/openshift" TargetMode="External"/><Relationship Id="rId5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ansib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ontain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blog/2018/02/22/container-terminology-practical-introduction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hyperlink" Target="https://developers.redhat.com/blog/2018/02/22/container-terminology-practical-introduction#h.j2uq93kgxe0e" TargetMode="External"/><Relationship Id="rId4" Type="http://schemas.openxmlformats.org/officeDocument/2006/relationships/hyperlink" Target="https://developers.redhat.com/blog/2018/02/22/container-terminology-practical-introduction#h.4cxnedx7tmv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redhat.com/en/topics/cloud-native-apps/what-is-a-container-registry#:~:text=A%20container%20registry%20is%20a,and%20container%2Dbased%20application%20developme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2949291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Containers, Registries, OpenShift (Kubernetes)  Overview</a:t>
            </a:r>
            <a:endParaRPr sz="2600" dirty="0"/>
          </a:p>
        </p:txBody>
      </p:sp>
      <p:sp>
        <p:nvSpPr>
          <p:cNvPr id="8" name="Google Shape;245;p39">
            <a:extLst>
              <a:ext uri="{FF2B5EF4-FFF2-40B4-BE49-F238E27FC236}">
                <a16:creationId xmlns:a16="http://schemas.microsoft.com/office/drawing/2014/main" id="{AB3215C8-1223-1C49-A704-ED06CC3B2EA6}"/>
              </a:ext>
            </a:extLst>
          </p:cNvPr>
          <p:cNvSpPr txBox="1">
            <a:spLocks/>
          </p:cNvSpPr>
          <p:nvPr/>
        </p:nvSpPr>
        <p:spPr>
          <a:xfrm>
            <a:off x="61481" y="3393129"/>
            <a:ext cx="89985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3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lvl="0" algn="ctr"/>
            <a:r>
              <a:rPr lang="en-US" sz="2600" dirty="0"/>
              <a:t>Ansible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OpenShift and Kubernetes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2" y="679298"/>
            <a:ext cx="2062400" cy="10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452" y="575125"/>
            <a:ext cx="1977150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/>
        </p:nvSpPr>
        <p:spPr>
          <a:xfrm>
            <a:off x="140300" y="1753600"/>
            <a:ext cx="4219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an open-source container-orchestration system for automating computer application deployment, scaling, and management. It was originally designed by Google and is now maintained by the Cloud Native Computing Foundation (CNCF).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Kubernetes is a portable, extensible, open-source platform for managing containerized workloads and services, that facilitates both declarative configuration and automation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0" y="4093300"/>
            <a:ext cx="454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https://kubernetes.io/docs/concepts/overview/what-is-kubernetes/</a:t>
            </a:r>
            <a:r>
              <a:rPr lang="en" sz="1100"/>
              <a:t> </a:t>
            </a:r>
            <a:endParaRPr sz="1100"/>
          </a:p>
        </p:txBody>
      </p:sp>
      <p:cxnSp>
        <p:nvCxnSpPr>
          <p:cNvPr id="323" name="Google Shape;323;p48"/>
          <p:cNvCxnSpPr/>
          <p:nvPr/>
        </p:nvCxnSpPr>
        <p:spPr>
          <a:xfrm>
            <a:off x="4467900" y="1183900"/>
            <a:ext cx="0" cy="32634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48"/>
          <p:cNvSpPr txBox="1"/>
          <p:nvPr/>
        </p:nvSpPr>
        <p:spPr>
          <a:xfrm>
            <a:off x="4789225" y="1696250"/>
            <a:ext cx="415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Hat® OpenShift® is an enterprise-ready Kubernetes container platform with full-stack automated operations to manage hybrid cloud, multi-cloud, and edge deployments. Extends existing Kubernetes framework with: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Routes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Dashboards (Unified UI)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Monitoring/Metrics/Logging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Integrated Developer workflows supporting CI/CD pipelines and S2I</a:t>
            </a:r>
            <a:endParaRPr dirty="0"/>
          </a:p>
        </p:txBody>
      </p:sp>
      <p:sp>
        <p:nvSpPr>
          <p:cNvPr id="325" name="Google Shape;325;p48"/>
          <p:cNvSpPr txBox="1"/>
          <p:nvPr/>
        </p:nvSpPr>
        <p:spPr>
          <a:xfrm>
            <a:off x="4687225" y="41443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https://www.redhat.com/en/technologies/cloud-computing/openshift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10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Introduction &amp; Overview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805419" y="937143"/>
            <a:ext cx="7883400" cy="404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</a:t>
            </a:r>
            <a:r>
              <a:rPr lang="en-US" sz="1600" dirty="0"/>
              <a:t>– An automation language leveraging modules to be used in one or more tasks on managed systems. Most Ansible automation leverages and Ansible playbook which is a YAML formatted file containing Ansible directives.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modules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Components used by Ansible tasks and playbooks which are generally implemented and developed in Python. Ansible modules work with certain system utilities and are optimized to be leveraged as a declarative automation language and provide idempotency.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ad-hoc commands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A way of executing a single Ansible task quickly that relies on a single Ansible module to perform the tests/changes of the task.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</a:t>
            </a:r>
            <a:r>
              <a:rPr lang="en-US" sz="1600" dirty="0"/>
              <a:t>– Curated, independent components of Ansible allowing re-use of common tasks. Roles can consist of variables, tasks, handlers, files, and templates. </a:t>
            </a:r>
            <a:endParaRPr lang="en-US" sz="1600" b="1" dirty="0"/>
          </a:p>
          <a:p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0652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Components &amp; Commands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B3C74-570E-654D-9662-C4655D5786F1}"/>
              </a:ext>
            </a:extLst>
          </p:cNvPr>
          <p:cNvSpPr/>
          <p:nvPr/>
        </p:nvSpPr>
        <p:spPr>
          <a:xfrm>
            <a:off x="379476" y="1172364"/>
            <a:ext cx="859993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 err="1">
                <a:solidFill>
                  <a:schemeClr val="accent2"/>
                </a:solidFill>
              </a:rPr>
              <a:t>ansible.cfg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Configuration file for running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Inventory</a:t>
            </a:r>
            <a:r>
              <a:rPr lang="en-US" dirty="0"/>
              <a:t> – Inventory file used by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 identifying managed hosts/nodes and also contains Ansible inventory variables.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</a:t>
            </a:r>
            <a:r>
              <a:rPr lang="en-US" dirty="0"/>
              <a:t> – Command used to perform/execute Ansible ad-hoc commands against a managed node.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ansible-playbook</a:t>
            </a:r>
            <a:r>
              <a:rPr lang="en-US" dirty="0"/>
              <a:t> – Command used to execute and run Ansible playbooks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ansible-galaxy</a:t>
            </a:r>
            <a:r>
              <a:rPr lang="en-US" dirty="0"/>
              <a:t> – Command to create or utilize Ansible roles. Many of these roles are published on </a:t>
            </a:r>
            <a:r>
              <a:rPr lang="en-US" dirty="0">
                <a:hlinkClick r:id="rId3"/>
              </a:rPr>
              <a:t>http://galaxy.ansible.com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Playbook</a:t>
            </a:r>
            <a:r>
              <a:rPr lang="en-US" dirty="0"/>
              <a:t> – Collection of Ansible tasks organized into one or more Ansible plays.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Task</a:t>
            </a:r>
            <a:r>
              <a:rPr lang="en-US" dirty="0"/>
              <a:t> – Collection/list of Ansible modules arranged into instructions. Each task utilizes an Ansible module to perform a given action.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 Module </a:t>
            </a:r>
            <a:r>
              <a:rPr lang="en-US" dirty="0"/>
              <a:t>– Specific module (small program generally implemented in Python) which perform the commands and executes the program to get the desired state of a given task.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 Playbooks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Playbook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259C-EF9B-B84E-B229-E3A2D49C7AE6}"/>
              </a:ext>
            </a:extLst>
          </p:cNvPr>
          <p:cNvSpPr txBox="1"/>
          <p:nvPr/>
        </p:nvSpPr>
        <p:spPr>
          <a:xfrm>
            <a:off x="1802958" y="802035"/>
            <a:ext cx="7253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Ansiblize</a:t>
            </a:r>
            <a:r>
              <a:rPr lang="en-US" dirty="0">
                <a:solidFill>
                  <a:schemeClr val="tx1"/>
                </a:solidFill>
              </a:rPr>
              <a:t> Managed Hosts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hosts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localhost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vars_files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dirty="0" err="1">
                <a:solidFill>
                  <a:schemeClr val="tx1"/>
                </a:solidFill>
              </a:rPr>
              <a:t>variables.yml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tasks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Create Ansible User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will use the USER  module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handlers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Restart SSHD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sill use the SERVICE or SYSTEMD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Sample Playbook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3B8841B-637D-6D49-94D8-5614CE51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8" y="731520"/>
            <a:ext cx="6827901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containers?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Registries (Image Registries)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What are container images and image registries?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OpenShift / Kubernetes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exactly is OpenShift and Kubernetes?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lvl="0">
              <a:buClr>
                <a:schemeClr val="dk1"/>
              </a:buClr>
              <a:buSzPts val="800"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</a:p>
          <a:p>
            <a:pPr lvl="0"/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exactly is Ansible?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837225" y="976900"/>
            <a:ext cx="78834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 container is basically a running, virtualized application in a self-contained package. Containers are based on a </a:t>
            </a:r>
            <a:r>
              <a:rPr lang="en" sz="2050" b="1">
                <a:solidFill>
                  <a:srgbClr val="FF0000"/>
                </a:solidFill>
                <a:highlight>
                  <a:srgbClr val="FFFFFF"/>
                </a:highlight>
              </a:rPr>
              <a:t>container image</a:t>
            </a: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 which consists of the entire runtime environment including: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All libraries and dependencies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Additional binaries needed by the application</a:t>
            </a:r>
            <a:endParaRPr sz="20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>
                <a:solidFill>
                  <a:srgbClr val="4E4242"/>
                </a:solidFill>
                <a:highlight>
                  <a:srgbClr val="FFFFFF"/>
                </a:highlight>
              </a:rPr>
              <a:t>Configuration files needed to run the application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50" y="986881"/>
            <a:ext cx="5253699" cy="31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392625" y="4024800"/>
            <a:ext cx="804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https://developers.redhat.com/blog/2018/02/22/container-terminology-practical-introduction</a:t>
            </a:r>
            <a:r>
              <a:rPr lang="en" sz="1200"/>
              <a:t> </a:t>
            </a:r>
            <a:endParaRPr sz="1200"/>
          </a:p>
        </p:txBody>
      </p:sp>
      <p:sp>
        <p:nvSpPr>
          <p:cNvPr id="291" name="Google Shape;291;p45"/>
          <p:cNvSpPr txBox="1"/>
          <p:nvPr/>
        </p:nvSpPr>
        <p:spPr>
          <a:xfrm>
            <a:off x="711450" y="694163"/>
            <a:ext cx="8049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 </a:t>
            </a:r>
            <a:r>
              <a:rPr lang="en" sz="1900" b="1">
                <a:solidFill>
                  <a:srgbClr val="EE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container image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, in its simplest definition, is a file which is pulled down from a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4"/>
              </a:rPr>
              <a:t>Registry Server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and used locally as a mount point when starting </a:t>
            </a:r>
            <a:r>
              <a:rPr lang="en" sz="190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5"/>
              </a:rPr>
              <a:t>Containers</a:t>
            </a:r>
            <a:r>
              <a:rPr lang="en" sz="190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. Container images can be built based on instructions called Dockerfiles.</a:t>
            </a:r>
            <a:endParaRPr sz="21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675" y="2300825"/>
            <a:ext cx="2998597" cy="16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676" y="2102600"/>
            <a:ext cx="3084777" cy="1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Overpass"/>
                <a:ea typeface="Overpass"/>
                <a:cs typeface="Overpass"/>
                <a:sym typeface="Overpass"/>
              </a:rPr>
              <a:t>Container Image Registries</a:t>
            </a:r>
            <a:endParaRPr sz="3000"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6" y="756125"/>
            <a:ext cx="2129299" cy="11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50" y="926691"/>
            <a:ext cx="2129299" cy="83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450" y="756125"/>
            <a:ext cx="10902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70" y="856587"/>
            <a:ext cx="1862806" cy="9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/>
        </p:nvSpPr>
        <p:spPr>
          <a:xfrm>
            <a:off x="323925" y="2503050"/>
            <a:ext cx="8745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container registry is </a:t>
            </a:r>
            <a:r>
              <a:rPr lang="en" sz="2200" b="1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repository, or collection of repositories, used to store container images for Kubernetes, DevOps, and container-based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application development.</a:t>
            </a:r>
            <a:endParaRPr sz="2400"/>
          </a:p>
        </p:txBody>
      </p:sp>
      <p:sp>
        <p:nvSpPr>
          <p:cNvPr id="305" name="Google Shape;305;p46"/>
          <p:cNvSpPr txBox="1"/>
          <p:nvPr/>
        </p:nvSpPr>
        <p:spPr>
          <a:xfrm>
            <a:off x="162600" y="3945950"/>
            <a:ext cx="898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https://www.redhat.com/en/topics/cloud-native-apps/what-is-a-container-registry#:~:text=A%20container%20registry%20is%20a,and%20container%2Dbased%20application%20development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906</Words>
  <Application>Microsoft Macintosh PowerPoint</Application>
  <PresentationFormat>On-screen Show (16:9)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Overpass</vt:lpstr>
      <vt:lpstr>Wingdings</vt:lpstr>
      <vt:lpstr>Roboto</vt:lpstr>
      <vt:lpstr>Arial</vt:lpstr>
      <vt:lpstr>Proxima Nova</vt:lpstr>
      <vt:lpstr>Simple Light</vt:lpstr>
      <vt:lpstr>Red Hat widescreen template</vt:lpstr>
      <vt:lpstr>DevOps Culture and Practice Enablement </vt:lpstr>
      <vt:lpstr>Topics</vt:lpstr>
      <vt:lpstr>Containers</vt:lpstr>
      <vt:lpstr>Container</vt:lpstr>
      <vt:lpstr>Containers</vt:lpstr>
      <vt:lpstr>Registries </vt:lpstr>
      <vt:lpstr>Container Image</vt:lpstr>
      <vt:lpstr>Container Image Registries</vt:lpstr>
      <vt:lpstr>OpenShift &amp; Kubernetes</vt:lpstr>
      <vt:lpstr>OpenShift and Kubernetes</vt:lpstr>
      <vt:lpstr>Ansible</vt:lpstr>
      <vt:lpstr>Ansible Introduction &amp; Overview</vt:lpstr>
      <vt:lpstr>Ansible Components &amp; Commands</vt:lpstr>
      <vt:lpstr>Ansible Playbooks </vt:lpstr>
      <vt:lpstr>Playbook Structure</vt:lpstr>
      <vt:lpstr>Sample Playbook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3</cp:revision>
  <dcterms:modified xsi:type="dcterms:W3CDTF">2021-09-13T14:08:44Z</dcterms:modified>
</cp:coreProperties>
</file>